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2192-2AAB-5C82-EC39-E04DD92BF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960B4-1170-68D8-D777-C73D46569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A797-7B34-D846-BF77-E2EC67E6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F0AFA-B20E-A15B-5694-E4A9925A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CF4E3-5458-CF2D-13DB-00C5911F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5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04E8-D81C-83E3-B035-89686C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2D368-14DE-3E3C-073B-81AAAFC12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55B7F-938C-1D35-BEC4-A01BB35E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09E56-E9B4-0878-776A-D8693C0F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9C06-427D-F073-DFDA-DD2766D1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59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864C6-173B-0104-8FC5-87EA3ECDD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59D0C-54BD-DD0C-0E27-40D981105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53081-C034-38F2-85B5-55AB7968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10FD-D883-0BCC-1225-1C2F1401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4E43C-CA82-5508-ABEB-D6B48C96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62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A20B-A263-814C-B1C8-8C29D8C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52CE0-7D84-5184-DD21-BC5489D9F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BA8D-6EA2-E737-F067-15351FDB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815F-F4A5-2040-5FAD-5246BFB2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6B31-7BCC-8F4A-9489-9DF455A6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89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45A4-183F-8A18-33FF-0072DF05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7F5ED-13A8-2BC0-D61D-E86276AB8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F0B4-2991-CB9E-78DF-71BD2FB9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B37F-4AED-DB7D-39D8-C0AD13BE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24FF-669C-A4E6-E70E-19D37848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89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D877-C893-E6DB-A414-6B96F3FC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5CEC-DDBA-DCC7-17E5-6D73B29DC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F0EA-17FA-9EC1-8BE0-A770CBF51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DB9A-CF4D-B2A5-246A-4B4AA886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B29C9-9595-48E6-8DE2-63E3A971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7688D-9521-BE0E-C0B8-71B28D5F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5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075-9084-98F5-DF93-CDE29BC0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5AD95-BF22-2898-5BB3-C7F460342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17DED-2CD5-BD3E-A076-4B2B1C45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77ADE-EDF2-195C-7216-431A84B0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B29BC-1C87-B076-5355-E2EDC59B0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39360-43FA-FE77-72F5-5BDB2B88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F53B1-F7ED-007C-DED9-FB590BCA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419DD-3D69-0D46-4C73-2901A52E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72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A1E7-605B-89B7-1BA7-FB630775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F27AC-BBE7-590D-EB1A-345FB575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8B973-B83D-5E1D-9201-E0B31DC1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88113-9D29-E5EA-CA2C-AF925446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3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9DF99-9056-2A7A-69CB-FBE0E743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10D1D-ADAC-ED89-5E55-C1A81ECB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38BC8-583E-94DE-3A15-C89B6F89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5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114C-6799-D48E-3098-7203D056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6F3B7-6578-D10F-E571-A728FB94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9D372-7F35-3948-0646-6DEE4B1C9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A1C4D-B4C8-5449-FCAB-D879B36C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082C-8AA8-3ABA-400C-6A7EF0C8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CC683-C17F-F6EC-5784-4F3B41D2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5596-CD40-00B8-0D47-072674D0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288B3-EC95-B602-8799-7E2D3AC59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0BA3D-7994-FFA5-F7D1-50582894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240E4-6CFC-91DA-BC3C-D3F9953A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63A10-DCE3-E7C3-4261-35831331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369B-6917-8AC4-5A86-9D34FCAD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06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908B7-0CFC-121E-FB01-A0C6084C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F2116-B9E7-142F-CCA1-67FBF478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74449-194A-FF7C-A857-24954D35C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1ED0-BBD7-4340-949B-2C1F8F2A87B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203C-C885-61D5-9ABC-CC3854028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DE12-5D36-E90B-6D4A-22B96BD8F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6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1DF65-2DE3-2DA0-E815-4BFD161A2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31" y="-98659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B648C-AC64-7902-F8EA-C596A5193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0" b="18558"/>
          <a:stretch/>
        </p:blipFill>
        <p:spPr>
          <a:xfrm>
            <a:off x="2047374" y="3043989"/>
            <a:ext cx="5905592" cy="2243889"/>
          </a:xfrm>
          <a:prstGeom prst="rect">
            <a:avLst/>
          </a:prstGeom>
          <a:ln w="28575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B9099-FACA-4E97-634D-D7F364618168}"/>
              </a:ext>
            </a:extLst>
          </p:cNvPr>
          <p:cNvCxnSpPr>
            <a:cxnSpLocks/>
          </p:cNvCxnSpPr>
          <p:nvPr/>
        </p:nvCxnSpPr>
        <p:spPr>
          <a:xfrm flipV="1">
            <a:off x="7952966" y="2671011"/>
            <a:ext cx="360855" cy="3729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9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Gašper Bizjan</dc:creator>
  <cp:lastModifiedBy>Gašper Bizjan</cp:lastModifiedBy>
  <cp:revision>1</cp:revision>
  <dcterms:created xsi:type="dcterms:W3CDTF">2023-03-20T09:21:32Z</dcterms:created>
  <dcterms:modified xsi:type="dcterms:W3CDTF">2023-03-20T09:21:32Z</dcterms:modified>
</cp:coreProperties>
</file>